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685560" y="1713871"/>
            <a:ext cx="6904766" cy="5090552"/>
            <a:chOff x="1203504" y="907731"/>
            <a:chExt cx="6904766" cy="5090552"/>
          </a:xfrm>
        </p:grpSpPr>
        <p:sp>
          <p:nvSpPr>
            <p:cNvPr id="9" name="CuadroTexto 1">
              <a:extLst>
                <a:ext uri="{FF2B5EF4-FFF2-40B4-BE49-F238E27FC236}">
                  <a16:creationId xmlns:a16="http://schemas.microsoft.com/office/drawing/2014/main" id="{40847654-069D-6AF8-3F6A-4CF32DC731FE}"/>
                </a:ext>
              </a:extLst>
            </p:cNvPr>
            <p:cNvSpPr txBox="1"/>
            <p:nvPr/>
          </p:nvSpPr>
          <p:spPr>
            <a:xfrm rot="10800000" flipV="1">
              <a:off x="2489157" y="3429923"/>
              <a:ext cx="433346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CO" sz="3200" dirty="0">
                  <a:latin typeface="Impact" panose="020B0806030902050204" pitchFamily="34" charset="0"/>
                </a:rPr>
                <a:t>KAROLL DANIELA OVIEDO CHAVARRIA </a:t>
              </a:r>
            </a:p>
          </p:txBody>
        </p:sp>
        <p:sp>
          <p:nvSpPr>
            <p:cNvPr id="10" name="CuadroTexto 2">
              <a:extLst>
                <a:ext uri="{FF2B5EF4-FFF2-40B4-BE49-F238E27FC236}">
                  <a16:creationId xmlns:a16="http://schemas.microsoft.com/office/drawing/2014/main" id="{18B5B6F7-D348-4351-85B0-925EDAFFDD32}"/>
                </a:ext>
              </a:extLst>
            </p:cNvPr>
            <p:cNvSpPr txBox="1"/>
            <p:nvPr/>
          </p:nvSpPr>
          <p:spPr>
            <a:xfrm>
              <a:off x="1203504" y="4921065"/>
              <a:ext cx="690476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CO" sz="3200" dirty="0">
                  <a:latin typeface="Gill Sans MT" panose="020B0502020104020203" pitchFamily="34" charset="0"/>
                </a:rPr>
                <a:t>Coordinación de operaciones logísticas</a:t>
              </a:r>
            </a:p>
            <a:p>
              <a:pPr algn="ctr"/>
              <a:r>
                <a:rPr lang="es-CO" sz="3200" dirty="0">
                  <a:latin typeface="Gill Sans MT" panose="020B0502020104020203" pitchFamily="34" charset="0"/>
                </a:rPr>
                <a:t>Ficha: 2687540</a:t>
              </a:r>
            </a:p>
          </p:txBody>
        </p:sp>
        <p:sp>
          <p:nvSpPr>
            <p:cNvPr id="11" name="CuadroTexto 3"/>
            <p:cNvSpPr txBox="1"/>
            <p:nvPr/>
          </p:nvSpPr>
          <p:spPr>
            <a:xfrm>
              <a:off x="1842762" y="907731"/>
              <a:ext cx="56262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CO" sz="4800" dirty="0" smtClean="0">
                  <a:latin typeface="Impact" panose="020B0806030902050204" pitchFamily="34" charset="0"/>
                </a:rPr>
                <a:t>Collage Aspectos de Compras</a:t>
              </a:r>
              <a:endParaRPr lang="es-CO" sz="4800" dirty="0"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771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,276 Rollos De Tela Imágenes y Fotos - 123R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06" y="1"/>
            <a:ext cx="3695476" cy="244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5586" t="5803" b="13625"/>
          <a:stretch/>
        </p:blipFill>
        <p:spPr>
          <a:xfrm>
            <a:off x="5979527" y="1738447"/>
            <a:ext cx="2722815" cy="23236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b="15835"/>
          <a:stretch/>
        </p:blipFill>
        <p:spPr>
          <a:xfrm>
            <a:off x="8359559" y="48371"/>
            <a:ext cx="3554870" cy="400834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355" y="3863976"/>
            <a:ext cx="3488074" cy="285990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9605" y="2073506"/>
            <a:ext cx="1458318" cy="18613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/>
          <a:srcRect l="9173" r="12271" b="15069"/>
          <a:stretch/>
        </p:blipFill>
        <p:spPr>
          <a:xfrm>
            <a:off x="3876375" y="4098902"/>
            <a:ext cx="3367144" cy="20466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512" y="2253143"/>
            <a:ext cx="1870261" cy="186194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1511" y="2060620"/>
            <a:ext cx="2143125" cy="21431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4564" y="4035199"/>
            <a:ext cx="2359918" cy="235991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11"/>
          <a:srcRect l="1" t="12300" r="3976" b="5319"/>
          <a:stretch/>
        </p:blipFill>
        <p:spPr>
          <a:xfrm>
            <a:off x="765306" y="4056715"/>
            <a:ext cx="1982826" cy="15491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12"/>
          <a:srcRect l="2428" t="13393" r="4208" b="12316"/>
          <a:stretch/>
        </p:blipFill>
        <p:spPr>
          <a:xfrm>
            <a:off x="2598866" y="4035199"/>
            <a:ext cx="2000923" cy="159213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0" y="5494830"/>
            <a:ext cx="3345592" cy="136317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94505" y="1"/>
            <a:ext cx="2465054" cy="22713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15"/>
          <a:srcRect l="11817" t="4369" r="8633" b="10037"/>
          <a:stretch/>
        </p:blipFill>
        <p:spPr>
          <a:xfrm>
            <a:off x="4440302" y="173909"/>
            <a:ext cx="1387737" cy="195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43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2"/>
          <a:srcRect l="19640" t="5630" r="5219" b="27606"/>
          <a:stretch/>
        </p:blipFill>
        <p:spPr>
          <a:xfrm>
            <a:off x="5797934" y="3167927"/>
            <a:ext cx="1775011" cy="12909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31174" t="4296" r="32865" b="3912"/>
          <a:stretch/>
        </p:blipFill>
        <p:spPr>
          <a:xfrm rot="10800000">
            <a:off x="11179269" y="75074"/>
            <a:ext cx="688489" cy="21945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r="10899"/>
          <a:stretch/>
        </p:blipFill>
        <p:spPr>
          <a:xfrm>
            <a:off x="9043652" y="75074"/>
            <a:ext cx="2198089" cy="18478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608" y="1923740"/>
            <a:ext cx="2857500" cy="16002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55" y="0"/>
            <a:ext cx="2143125" cy="214312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76" y="0"/>
            <a:ext cx="4812142" cy="36069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8"/>
          <a:srcRect t="22941" b="33953"/>
          <a:stretch/>
        </p:blipFill>
        <p:spPr>
          <a:xfrm>
            <a:off x="5562152" y="194545"/>
            <a:ext cx="3732455" cy="160890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9"/>
          <a:srcRect l="8576" t="7832" r="4312" b="11956"/>
          <a:stretch/>
        </p:blipFill>
        <p:spPr>
          <a:xfrm>
            <a:off x="8326419" y="-1462"/>
            <a:ext cx="1086522" cy="100046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0"/>
          <a:srcRect l="45962" t="9649" r="44641" b="9536"/>
          <a:stretch/>
        </p:blipFill>
        <p:spPr>
          <a:xfrm rot="16200000">
            <a:off x="6745353" y="372686"/>
            <a:ext cx="376518" cy="323805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11"/>
          <a:srcRect l="4693" t="22390" r="3949" b="22896"/>
          <a:stretch/>
        </p:blipFill>
        <p:spPr>
          <a:xfrm>
            <a:off x="6291570" y="2179971"/>
            <a:ext cx="1712119" cy="102539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3652" y="1922506"/>
            <a:ext cx="1546077" cy="86580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7417299" y="2583676"/>
            <a:ext cx="2557998" cy="99754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6298" y="2797891"/>
            <a:ext cx="1944930" cy="97246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10031548" y="2367450"/>
            <a:ext cx="1968146" cy="107825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6"/>
          <a:srcRect l="29086" t="6454" r="29753" b="5702"/>
          <a:stretch/>
        </p:blipFill>
        <p:spPr>
          <a:xfrm>
            <a:off x="7577305" y="2829062"/>
            <a:ext cx="882127" cy="188258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17"/>
          <a:srcRect l="6998" t="6956" r="11183" b="9216"/>
          <a:stretch/>
        </p:blipFill>
        <p:spPr>
          <a:xfrm>
            <a:off x="8722994" y="3813386"/>
            <a:ext cx="1753498" cy="179652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18"/>
          <a:srcRect l="17038" t="7459" r="16703" b="7710"/>
          <a:stretch/>
        </p:blipFill>
        <p:spPr>
          <a:xfrm>
            <a:off x="4299721" y="3394481"/>
            <a:ext cx="1420011" cy="181804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19"/>
          <a:srcRect l="6999" t="24024" r="6664" b="24776"/>
          <a:stretch/>
        </p:blipFill>
        <p:spPr>
          <a:xfrm>
            <a:off x="2410304" y="3442752"/>
            <a:ext cx="1850316" cy="109728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0"/>
          <a:srcRect l="18190" t="11340" r="16585" b="22054"/>
          <a:stretch/>
        </p:blipFill>
        <p:spPr>
          <a:xfrm>
            <a:off x="787864" y="3394481"/>
            <a:ext cx="1602889" cy="123712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1"/>
          <a:srcRect l="26576" t="56651" r="3150" b="1506"/>
          <a:stretch/>
        </p:blipFill>
        <p:spPr>
          <a:xfrm>
            <a:off x="8696298" y="3859873"/>
            <a:ext cx="1142311" cy="68015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472126" y="3782363"/>
            <a:ext cx="1270977" cy="1795507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23"/>
          <a:srcRect l="19046" r="18711"/>
          <a:stretch/>
        </p:blipFill>
        <p:spPr>
          <a:xfrm>
            <a:off x="5758833" y="4388144"/>
            <a:ext cx="1333948" cy="2143125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76315" y="4526497"/>
            <a:ext cx="1624125" cy="1624125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25"/>
          <a:srcRect l="13524" r="13190"/>
          <a:stretch/>
        </p:blipFill>
        <p:spPr>
          <a:xfrm>
            <a:off x="7097962" y="4458844"/>
            <a:ext cx="1570616" cy="2143125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26"/>
          <a:srcRect l="9007" r="9676"/>
          <a:stretch/>
        </p:blipFill>
        <p:spPr>
          <a:xfrm>
            <a:off x="625749" y="4680116"/>
            <a:ext cx="1742739" cy="2143125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970878" y="5218119"/>
            <a:ext cx="1787955" cy="1639881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195072" y="5403381"/>
            <a:ext cx="2305272" cy="141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93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45" y="0"/>
            <a:ext cx="2314575" cy="19812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778" t="7982" r="2909" b="11533"/>
          <a:stretch/>
        </p:blipFill>
        <p:spPr>
          <a:xfrm>
            <a:off x="764745" y="1839556"/>
            <a:ext cx="2614108" cy="13016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853" y="613186"/>
            <a:ext cx="2330487" cy="20869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33529" t="4244" r="14538" b="7521"/>
          <a:stretch/>
        </p:blipFill>
        <p:spPr>
          <a:xfrm>
            <a:off x="3079320" y="103087"/>
            <a:ext cx="914399" cy="15535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/>
          <a:srcRect l="9034" t="9183" r="6151" b="48683"/>
          <a:stretch/>
        </p:blipFill>
        <p:spPr>
          <a:xfrm rot="19485632">
            <a:off x="3908314" y="142762"/>
            <a:ext cx="1886434" cy="69297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7"/>
          <a:srcRect l="17877" r="13225" b="9685"/>
          <a:stretch/>
        </p:blipFill>
        <p:spPr>
          <a:xfrm>
            <a:off x="5645746" y="0"/>
            <a:ext cx="2151530" cy="211252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8"/>
          <a:srcRect t="18535" r="26943" b="3559"/>
          <a:stretch/>
        </p:blipFill>
        <p:spPr>
          <a:xfrm>
            <a:off x="764745" y="3210269"/>
            <a:ext cx="4268396" cy="256032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9"/>
          <a:srcRect l="6330" t="5177" r="14047" b="6165"/>
          <a:stretch/>
        </p:blipFill>
        <p:spPr>
          <a:xfrm>
            <a:off x="8788998" y="0"/>
            <a:ext cx="3033656" cy="337790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0441" y="71437"/>
            <a:ext cx="2486025" cy="18383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11"/>
          <a:srcRect l="25070" t="10471" r="24232" b="10722"/>
          <a:stretch/>
        </p:blipFill>
        <p:spPr>
          <a:xfrm>
            <a:off x="10335026" y="3141233"/>
            <a:ext cx="1240202" cy="168895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12"/>
          <a:srcRect l="26727" t="9422" r="28096" b="6644"/>
          <a:stretch/>
        </p:blipFill>
        <p:spPr>
          <a:xfrm>
            <a:off x="5536549" y="2177534"/>
            <a:ext cx="1183341" cy="146304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3"/>
          <a:srcRect l="28657" t="18255" r="20440" b="6451"/>
          <a:stretch/>
        </p:blipFill>
        <p:spPr>
          <a:xfrm>
            <a:off x="9207929" y="4009247"/>
            <a:ext cx="1528203" cy="140881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14"/>
          <a:srcRect l="23442" r="12078" b="14050"/>
          <a:stretch/>
        </p:blipFill>
        <p:spPr>
          <a:xfrm>
            <a:off x="6719890" y="3241939"/>
            <a:ext cx="2470830" cy="219173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15"/>
          <a:srcRect l="6934" r="5794" b="12600"/>
          <a:stretch/>
        </p:blipFill>
        <p:spPr>
          <a:xfrm>
            <a:off x="8575079" y="2783395"/>
            <a:ext cx="1742738" cy="126269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55802" y="1899004"/>
            <a:ext cx="2033812" cy="136218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17"/>
          <a:srcRect t="33148" b="36496"/>
          <a:stretch/>
        </p:blipFill>
        <p:spPr>
          <a:xfrm>
            <a:off x="3660897" y="2580097"/>
            <a:ext cx="1895475" cy="731521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5003088" y="3573208"/>
            <a:ext cx="1762931" cy="1822131"/>
            <a:chOff x="5152913" y="3842595"/>
            <a:chExt cx="1234403" cy="1648651"/>
          </a:xfrm>
        </p:grpSpPr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8"/>
            <a:srcRect l="52163" t="17298" r="26658"/>
            <a:stretch/>
          </p:blipFill>
          <p:spPr>
            <a:xfrm>
              <a:off x="5152913" y="3915783"/>
              <a:ext cx="403459" cy="1575463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18"/>
            <a:srcRect l="52163" t="17298" r="26658"/>
            <a:stretch/>
          </p:blipFill>
          <p:spPr>
            <a:xfrm>
              <a:off x="5433168" y="3873821"/>
              <a:ext cx="403459" cy="1575463"/>
            </a:xfrm>
            <a:prstGeom prst="rect">
              <a:avLst/>
            </a:prstGeom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18"/>
            <a:srcRect l="52163" t="17298" r="26658"/>
            <a:stretch/>
          </p:blipFill>
          <p:spPr>
            <a:xfrm>
              <a:off x="5703602" y="3858208"/>
              <a:ext cx="403459" cy="1575463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 rotWithShape="1">
            <a:blip r:embed="rId18"/>
            <a:srcRect l="52163" t="17298" r="26658"/>
            <a:stretch/>
          </p:blipFill>
          <p:spPr>
            <a:xfrm>
              <a:off x="5983857" y="3842595"/>
              <a:ext cx="403459" cy="1575463"/>
            </a:xfrm>
            <a:prstGeom prst="rect">
              <a:avLst/>
            </a:prstGeom>
          </p:spPr>
        </p:pic>
      </p:grpSp>
      <p:pic>
        <p:nvPicPr>
          <p:cNvPr id="24" name="Imagen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12138" y="5314450"/>
            <a:ext cx="2492469" cy="161967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83604" y="5313910"/>
            <a:ext cx="2495550" cy="1581244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21"/>
          <a:srcRect l="1" t="9968" r="3150" b="16746"/>
          <a:stretch/>
        </p:blipFill>
        <p:spPr>
          <a:xfrm>
            <a:off x="10108305" y="5418058"/>
            <a:ext cx="1755071" cy="1328064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22"/>
          <a:srcRect l="5195" t="18256" r="6123" b="11555"/>
          <a:stretch/>
        </p:blipFill>
        <p:spPr>
          <a:xfrm>
            <a:off x="666637" y="5674659"/>
            <a:ext cx="2398955" cy="1183341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23"/>
          <a:srcRect l="2983" t="14988" r="7166" b="21263"/>
          <a:stretch/>
        </p:blipFill>
        <p:spPr>
          <a:xfrm>
            <a:off x="3252373" y="5715089"/>
            <a:ext cx="1689099" cy="119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3122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Distintivo</Template>
  <TotalTime>90</TotalTime>
  <Words>15</Words>
  <Application>Microsoft Office PowerPoint</Application>
  <PresentationFormat>Panorámica</PresentationFormat>
  <Paragraphs>4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Gill Sans MT</vt:lpstr>
      <vt:lpstr>Impact</vt:lpstr>
      <vt:lpstr>Badge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WILMAR</dc:creator>
  <cp:lastModifiedBy>WILMAR</cp:lastModifiedBy>
  <cp:revision>10</cp:revision>
  <dcterms:created xsi:type="dcterms:W3CDTF">2023-06-24T00:21:01Z</dcterms:created>
  <dcterms:modified xsi:type="dcterms:W3CDTF">2023-06-24T01:51:58Z</dcterms:modified>
</cp:coreProperties>
</file>